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200" dirty="0" smtClean="0"/>
              <a:t>19 maggio 2018, </a:t>
            </a:r>
            <a:br>
              <a:rPr lang="it-IT" sz="3200" dirty="0" smtClean="0"/>
            </a:br>
            <a:r>
              <a:rPr lang="it-IT" sz="3200" dirty="0" smtClean="0"/>
              <a:t>Convegno al teatro «Duse», Bologna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i="1" dirty="0" smtClean="0"/>
              <a:t>IL FUTURO ARRIVA UN GIORNO ALLA VOLTA</a:t>
            </a:r>
          </a:p>
          <a:p>
            <a:r>
              <a:rPr lang="it-IT" sz="2000" dirty="0" smtClean="0"/>
              <a:t>Progetto di uscite sul territorio</a:t>
            </a:r>
          </a:p>
          <a:p>
            <a:r>
              <a:rPr lang="it-IT" sz="2000" dirty="0" smtClean="0"/>
              <a:t> presentato da Simona Cascetti </a:t>
            </a:r>
          </a:p>
          <a:p>
            <a:r>
              <a:rPr lang="it-IT" sz="2000" dirty="0"/>
              <a:t>i</a:t>
            </a:r>
            <a:r>
              <a:rPr lang="it-IT" sz="2000" dirty="0" smtClean="0"/>
              <a:t>l 29 aprile 2017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621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 OBIETTIVI?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920621"/>
            <a:ext cx="9601196" cy="2955246"/>
          </a:xfrm>
        </p:spPr>
        <p:txBody>
          <a:bodyPr>
            <a:normAutofit fontScale="70000" lnSpcReduction="20000"/>
          </a:bodyPr>
          <a:lstStyle/>
          <a:p>
            <a:pPr lvl="0" algn="ctr"/>
            <a:r>
              <a:rPr lang="it-IT" dirty="0" smtClean="0"/>
              <a:t>SPERIMENTARE AMBIENTI CONOSCIUTI O NUOVI: </a:t>
            </a:r>
            <a:r>
              <a:rPr lang="it-IT" dirty="0"/>
              <a:t>CIÒ </a:t>
            </a:r>
            <a:r>
              <a:rPr lang="it-IT" dirty="0" smtClean="0"/>
              <a:t>PER GENERALIZZARE </a:t>
            </a:r>
            <a:r>
              <a:rPr lang="it-IT" dirty="0"/>
              <a:t>COMPETENZE </a:t>
            </a:r>
            <a:r>
              <a:rPr lang="it-IT" dirty="0" smtClean="0"/>
              <a:t>ACQUISITE </a:t>
            </a:r>
            <a:r>
              <a:rPr lang="it-IT" dirty="0"/>
              <a:t>ALL’INTERNO DI LUOGHI </a:t>
            </a:r>
            <a:r>
              <a:rPr lang="it-IT" dirty="0" smtClean="0"/>
              <a:t>DEPUTATI </a:t>
            </a:r>
          </a:p>
          <a:p>
            <a:pPr lvl="0" algn="ctr"/>
            <a:r>
              <a:rPr lang="it-IT" dirty="0" smtClean="0"/>
              <a:t>PRENDERE L’AUTOBUS: SALIRE</a:t>
            </a:r>
            <a:r>
              <a:rPr lang="it-IT" dirty="0"/>
              <a:t>, TIMBRARE IL BIGLIETTO, </a:t>
            </a:r>
            <a:r>
              <a:rPr lang="it-IT" dirty="0" smtClean="0"/>
              <a:t>SEDERE </a:t>
            </a:r>
            <a:r>
              <a:rPr lang="it-IT" dirty="0"/>
              <a:t>E NON ALZARSI IN PIEDI MENTRE IL MEZZO È IN </a:t>
            </a:r>
            <a:r>
              <a:rPr lang="it-IT" dirty="0" smtClean="0"/>
              <a:t>MOVIMENTO. SAPER STARE SEDUTI E FERMI IN AUTO</a:t>
            </a:r>
            <a:endParaRPr lang="it-IT" dirty="0"/>
          </a:p>
          <a:p>
            <a:pPr algn="ctr"/>
            <a:r>
              <a:rPr lang="it-IT" dirty="0" smtClean="0"/>
              <a:t>FARE </a:t>
            </a:r>
            <a:r>
              <a:rPr lang="it-IT" dirty="0"/>
              <a:t>UNA PASSEGGIATA: OSSERVARE LA </a:t>
            </a:r>
            <a:r>
              <a:rPr lang="it-IT" dirty="0" smtClean="0"/>
              <a:t>REALTÀ, DENOMINARNE (CON I SEGNI O VOCALMENTE) ALCUNI ELEMENTI, ESSERE ATTENTI </a:t>
            </a:r>
            <a:r>
              <a:rPr lang="it-IT" dirty="0"/>
              <a:t>AI VEICOLI </a:t>
            </a:r>
            <a:r>
              <a:rPr lang="it-IT" dirty="0" smtClean="0"/>
              <a:t>IN CORSA</a:t>
            </a:r>
            <a:endParaRPr lang="it-IT" dirty="0"/>
          </a:p>
          <a:p>
            <a:pPr lvl="0" algn="ctr"/>
            <a:r>
              <a:rPr lang="it-IT" dirty="0"/>
              <a:t>ALL’INTERNO </a:t>
            </a:r>
            <a:r>
              <a:rPr lang="it-IT" dirty="0" smtClean="0"/>
              <a:t>DI NEGOZI</a:t>
            </a:r>
            <a:r>
              <a:rPr lang="it-IT" dirty="0"/>
              <a:t>, RISTORANTI, </a:t>
            </a:r>
            <a:r>
              <a:rPr lang="it-IT" dirty="0" smtClean="0"/>
              <a:t>GELATERIE</a:t>
            </a:r>
            <a:r>
              <a:rPr lang="it-IT" dirty="0"/>
              <a:t>:</a:t>
            </a:r>
            <a:r>
              <a:rPr lang="it-IT" dirty="0" smtClean="0"/>
              <a:t> STARE IN </a:t>
            </a:r>
            <a:r>
              <a:rPr lang="it-IT" dirty="0"/>
              <a:t>FILA, SCEGLIERE, SEDERSI COMPOSTI, MANGIARE </a:t>
            </a:r>
            <a:r>
              <a:rPr lang="it-IT" dirty="0" smtClean="0"/>
              <a:t>IN MODO ADEGUATO </a:t>
            </a:r>
            <a:endParaRPr lang="it-IT" dirty="0"/>
          </a:p>
          <a:p>
            <a:pPr lvl="0" algn="ctr"/>
            <a:r>
              <a:rPr lang="it-IT" dirty="0"/>
              <a:t>IN TUTTE LE SITUAZIONI PRECEDENTI, </a:t>
            </a:r>
            <a:r>
              <a:rPr lang="it-IT" dirty="0" smtClean="0"/>
              <a:t>DIVERTIRSI MANTENENDO </a:t>
            </a:r>
            <a:r>
              <a:rPr lang="it-IT" dirty="0"/>
              <a:t>UN </a:t>
            </a:r>
            <a:r>
              <a:rPr lang="it-IT" dirty="0" smtClean="0"/>
              <a:t>BUON COMPORTAMENTO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24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EDOARDO, ISABELLA, SARA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729552"/>
            <a:ext cx="9601196" cy="3146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 smtClean="0"/>
              <a:t>Sono coinvolti nel progetto tre adolescenti bolognesi con autismo: Edoardo </a:t>
            </a:r>
            <a:r>
              <a:rPr lang="it-IT" sz="3200" dirty="0" err="1" smtClean="0"/>
              <a:t>Rumpianesi</a:t>
            </a:r>
            <a:r>
              <a:rPr lang="it-IT" sz="3200" dirty="0" smtClean="0"/>
              <a:t> e Sara </a:t>
            </a:r>
            <a:r>
              <a:rPr lang="it-IT" sz="3200" dirty="0" err="1" smtClean="0"/>
              <a:t>Malossi</a:t>
            </a:r>
            <a:r>
              <a:rPr lang="it-IT" sz="3200" dirty="0" smtClean="0"/>
              <a:t> dal maggio 2017; Isabella </a:t>
            </a:r>
            <a:r>
              <a:rPr lang="it-IT" sz="3200" dirty="0" err="1" smtClean="0"/>
              <a:t>Fragnito</a:t>
            </a:r>
            <a:r>
              <a:rPr lang="it-IT" sz="3200" dirty="0"/>
              <a:t> </a:t>
            </a:r>
            <a:r>
              <a:rPr lang="it-IT" sz="3200" dirty="0" smtClean="0"/>
              <a:t>dallo scorso aprile.</a:t>
            </a:r>
          </a:p>
          <a:p>
            <a:pPr marL="0" indent="0" algn="ctr">
              <a:buNone/>
            </a:pPr>
            <a:r>
              <a:rPr lang="it-IT" sz="3200" dirty="0" smtClean="0"/>
              <a:t>Isabella e Sara sono mie ex alunne della scuola media; conoscevo invece poco Edoardo.</a:t>
            </a:r>
          </a:p>
        </p:txBody>
      </p:sp>
    </p:spTree>
    <p:extLst>
      <p:ext uri="{BB962C8B-B14F-4D97-AF65-F5344CB8AC3E}">
        <p14:creationId xmlns:p14="http://schemas.microsoft.com/office/powerpoint/2010/main" val="40056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OSSERVAZIONI E PROVE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719754"/>
            <a:ext cx="9601196" cy="315611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2800" dirty="0" smtClean="0"/>
              <a:t>Le uscite sono state precedute da un periodo di osservazioni e prove di lavoro a casa, assieme alla famiglia. I genitori hanno dato tutte le informazioni necessarie sui loro figli (competenze, attività gradite e non gradite, comportamenti problema, </a:t>
            </a:r>
            <a:r>
              <a:rPr lang="it-IT" sz="2800" dirty="0" err="1" smtClean="0"/>
              <a:t>rinforzatori</a:t>
            </a:r>
            <a:r>
              <a:rPr lang="it-IT" sz="2800" dirty="0" smtClean="0"/>
              <a:t>) e sono stati presenti e disponibili ad aiutarmi per ogni bisogno.</a:t>
            </a:r>
          </a:p>
          <a:p>
            <a:pPr marL="0" indent="0" algn="ctr">
              <a:buNone/>
            </a:pPr>
            <a:r>
              <a:rPr lang="it-IT" sz="2800" dirty="0" smtClean="0"/>
              <a:t>Con </a:t>
            </a:r>
            <a:r>
              <a:rPr lang="it-IT" sz="2800" dirty="0"/>
              <a:t>S</a:t>
            </a:r>
            <a:r>
              <a:rPr lang="it-IT" sz="2800" dirty="0" smtClean="0"/>
              <a:t>ara non c’è stata necessità di ulteriore conoscenza; con Edoardo il periodo è durato da maggio a settembre; con Isabella è in pieno corso.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2442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ADEMPIMENTI NECESSARI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866030"/>
            <a:ext cx="9601196" cy="3009838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Le uscite si sono svolte mantenendo in sicurezza Edoardo e Sara (in futuro Isabella), i loro genitori e me stessa. È stato indispensabile:</a:t>
            </a:r>
            <a:endParaRPr lang="it-IT" dirty="0"/>
          </a:p>
          <a:p>
            <a:pPr algn="ctr"/>
            <a:r>
              <a:rPr lang="it-IT" dirty="0"/>
              <a:t>m</a:t>
            </a:r>
            <a:r>
              <a:rPr lang="it-IT" dirty="0" smtClean="0"/>
              <a:t>unirsi di specifico permesso/liberatoria autorizzativa da parte dei genitori</a:t>
            </a:r>
          </a:p>
          <a:p>
            <a:pPr algn="ctr"/>
            <a:r>
              <a:rPr lang="it-IT" dirty="0" smtClean="0"/>
              <a:t>ottenere specifica copertura rischi da accompagnatore come volontaria attiva di ANGSA Bologna, nonché copertura assicurativa per trasporto terzi su veicolo a motore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59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1091821"/>
            <a:ext cx="9601196" cy="1194178"/>
          </a:xfrm>
        </p:spPr>
        <p:txBody>
          <a:bodyPr>
            <a:normAutofit/>
          </a:bodyPr>
          <a:lstStyle/>
          <a:p>
            <a:r>
              <a:rPr lang="it-IT" dirty="0" smtClean="0"/>
              <a:t>LUOGHI E ATTIVIT</a:t>
            </a:r>
            <a:r>
              <a:rPr lang="it-IT" dirty="0"/>
              <a:t>À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/>
              <a:t>Con Edoardo e Sara ho visitato vari posti a Bologna: il centro, il ristorante-pizzeria «La fattoria di Masaniello», diversi bar, parchi gioco, una sala da ballo, Fico </a:t>
            </a:r>
            <a:r>
              <a:rPr lang="it-IT" dirty="0" err="1" smtClean="0"/>
              <a:t>Eataly</a:t>
            </a:r>
            <a:r>
              <a:rPr lang="it-IT" dirty="0" smtClean="0"/>
              <a:t> World. Non ci è sfuggita una bella spiaggia riminese. Abbiamo passeggiato, giocato, mangiato, conosciuto persone, rinforzato competenze già esistenti; tutto ciò rispettando il comportamento adeguato in pubblico.</a:t>
            </a:r>
          </a:p>
          <a:p>
            <a:pPr algn="ctr"/>
            <a:r>
              <a:rPr lang="it-IT" dirty="0" smtClean="0"/>
              <a:t>Concluso il periodo di osservazione e prova di lavoro con Isabella, valuterò assieme ai suoi genitori dove portarla.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93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COM’</a:t>
            </a:r>
            <a:r>
              <a:rPr lang="it-IT" dirty="0"/>
              <a:t> È </a:t>
            </a:r>
            <a:r>
              <a:rPr lang="it-IT" dirty="0" smtClean="0"/>
              <a:t>ANDATA?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it-IT" sz="1800" dirty="0" smtClean="0"/>
              <a:t>Per ciascun partecipante al progetto è stata compilata una presa dati apposita per ogni uscita, con obiettivi personalizzati. Alla data odierna:</a:t>
            </a:r>
          </a:p>
          <a:p>
            <a:pPr algn="ctr">
              <a:buFontTx/>
              <a:buChar char="-"/>
            </a:pPr>
            <a:r>
              <a:rPr lang="it-IT" sz="1800" dirty="0" smtClean="0"/>
              <a:t>Edoardo cammina a fianco dell’adulto, senza guida quando non ci sono auto nei dintorni; sta composto in macchina; parte e si ferma quando richiesto; al ristorante o al bar sta seduto, emette i segni di «mangiare» e «bere», mangia e beve da solo con le posate; ha un comportamento corretto in tutti i contesti di visita;</a:t>
            </a:r>
          </a:p>
          <a:p>
            <a:pPr algn="ctr">
              <a:buFontTx/>
              <a:buChar char="-"/>
            </a:pPr>
            <a:r>
              <a:rPr lang="it-IT" sz="1800" dirty="0" smtClean="0"/>
              <a:t>Sara cammina a fianco dell’adulto, quasi sempre senza guida; in macchina è perfetta; si ferma quando richiesto; chiede quello che vuole (e che sa denominare) con i segni e la voce; mangia e beve da sola; ha un comportamento corretto in tutti i contesti;</a:t>
            </a:r>
          </a:p>
          <a:p>
            <a:pPr algn="ctr">
              <a:buFontTx/>
              <a:buChar char="-"/>
            </a:pPr>
            <a:r>
              <a:rPr lang="it-IT" sz="1800" dirty="0" smtClean="0"/>
              <a:t>Isabella è collaborativa, si avvicina volentieri, segue le istruzioni con l’aiuto di tutti i </a:t>
            </a:r>
            <a:r>
              <a:rPr lang="it-IT" sz="1800" dirty="0" err="1" smtClean="0"/>
              <a:t>rinforzatori</a:t>
            </a:r>
            <a:r>
              <a:rPr lang="it-IT" sz="1800" dirty="0" smtClean="0"/>
              <a:t> e svolge le attività che concordiamo con i suoi genitori.</a:t>
            </a:r>
          </a:p>
          <a:p>
            <a:pPr>
              <a:buFontTx/>
              <a:buChar char="-"/>
            </a:pPr>
            <a:endParaRPr lang="it-IT" sz="1800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3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GRAZIE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2" y="2906972"/>
            <a:ext cx="9601196" cy="306442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3600" dirty="0" smtClean="0"/>
              <a:t>A Edoardo, Sara e Isabella, per </a:t>
            </a:r>
            <a:r>
              <a:rPr lang="it-IT" sz="3600" smtClean="0"/>
              <a:t>tutto </a:t>
            </a:r>
            <a:r>
              <a:rPr lang="it-IT" sz="3600" smtClean="0"/>
              <a:t>ciò</a:t>
            </a:r>
            <a:r>
              <a:rPr lang="it-IT" sz="3600" smtClean="0"/>
              <a:t> </a:t>
            </a:r>
            <a:r>
              <a:rPr lang="it-IT" sz="3600" dirty="0" smtClean="0"/>
              <a:t>che ho imparato stando al loro fianco</a:t>
            </a:r>
          </a:p>
          <a:p>
            <a:pPr marL="0" indent="0" algn="ctr">
              <a:buNone/>
            </a:pPr>
            <a:r>
              <a:rPr lang="it-IT" sz="3600" dirty="0" smtClean="0"/>
              <a:t>A Francesco e </a:t>
            </a:r>
            <a:r>
              <a:rPr lang="it-IT" sz="3600" dirty="0" err="1" smtClean="0"/>
              <a:t>Marialba</a:t>
            </a:r>
            <a:r>
              <a:rPr lang="it-IT" sz="3600" dirty="0" smtClean="0"/>
              <a:t>, Alberto e Gabriella, Massimo e Cristina, che mi affidano con molto coraggio e con fiducia i loro </a:t>
            </a:r>
            <a:r>
              <a:rPr lang="it-IT" sz="3600" dirty="0" smtClean="0"/>
              <a:t>figli</a:t>
            </a:r>
            <a:endParaRPr lang="it-IT" sz="3600" dirty="0"/>
          </a:p>
          <a:p>
            <a:pPr marL="0" indent="0" algn="ctr">
              <a:buNone/>
            </a:pPr>
            <a:r>
              <a:rPr lang="it-IT" sz="3600" dirty="0" smtClean="0"/>
              <a:t>Agli specialisti, agli insegnanti e agli educatori che, con il proprio lavoro, hanno reso migliore la vita di questi ragazzi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9730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46919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2571" y="972807"/>
            <a:ext cx="3208359" cy="489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28" y="972807"/>
            <a:ext cx="3967829" cy="489893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23" y="982132"/>
            <a:ext cx="3143278" cy="48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343</TotalTime>
  <Words>575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Organico</vt:lpstr>
      <vt:lpstr>19 maggio 2018,  Convegno al teatro «Duse», Bologna</vt:lpstr>
      <vt:lpstr>QUALI OBIETTIVI?</vt:lpstr>
      <vt:lpstr>EDOARDO, ISABELLA, SARA</vt:lpstr>
      <vt:lpstr>OSSERVAZIONI E PROVE</vt:lpstr>
      <vt:lpstr>ADEMPIMENTI NECESSARI</vt:lpstr>
      <vt:lpstr>LUOGHI E ATTIVITÀ </vt:lpstr>
      <vt:lpstr>COM’ È ANDATA?</vt:lpstr>
      <vt:lpstr>GRAZIE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 maggio 2018,  Convegno al teatro «Duse», Bologna</dc:title>
  <dc:creator>Simona Cascetti</dc:creator>
  <cp:lastModifiedBy>Simona Cascetti</cp:lastModifiedBy>
  <cp:revision>32</cp:revision>
  <dcterms:created xsi:type="dcterms:W3CDTF">2018-05-07T07:41:33Z</dcterms:created>
  <dcterms:modified xsi:type="dcterms:W3CDTF">2018-05-19T05:13:01Z</dcterms:modified>
</cp:coreProperties>
</file>